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000000"/>
          </p15:clr>
        </p15:guide>
        <p15:guide id="2" pos="10205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21" d="100"/>
          <a:sy n="21" d="100"/>
        </p:scale>
        <p:origin x="1290" y="-816"/>
      </p:cViewPr>
      <p:guideLst>
        <p:guide orient="horz" pos="13606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5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C0-4909-A64B-A63A297EDF96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Série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C0-4909-A64B-A63A297EDF96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Série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C0-4909-A64B-A63A297EDF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9473488"/>
        <c:axId val="89467248"/>
      </c:barChart>
      <c:catAx>
        <c:axId val="8947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9467248"/>
        <c:crosses val="autoZero"/>
        <c:auto val="1"/>
        <c:lblAlgn val="ctr"/>
        <c:lblOffset val="100"/>
        <c:noMultiLvlLbl val="0"/>
      </c:catAx>
      <c:valAx>
        <c:axId val="89467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8947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55FE4F-7182-4589-B4C7-4566DC7D887F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85353B4B-C4EC-414F-A02F-7CB18585C4BB}">
      <dgm:prSet phldrT="[Texto]"/>
      <dgm:spPr/>
      <dgm:t>
        <a:bodyPr/>
        <a:lstStyle/>
        <a:p>
          <a:r>
            <a:rPr lang="pt-BR" dirty="0" smtClean="0"/>
            <a:t>Passo 1</a:t>
          </a:r>
          <a:endParaRPr lang="pt-BR" dirty="0"/>
        </a:p>
      </dgm:t>
    </dgm:pt>
    <dgm:pt modelId="{B4285AC9-B7C3-4481-A643-B08E8FD4D802}" type="parTrans" cxnId="{5EE067B3-54CB-4EB1-9D57-070E79B40C54}">
      <dgm:prSet/>
      <dgm:spPr/>
      <dgm:t>
        <a:bodyPr/>
        <a:lstStyle/>
        <a:p>
          <a:endParaRPr lang="pt-BR"/>
        </a:p>
      </dgm:t>
    </dgm:pt>
    <dgm:pt modelId="{D693B728-A05E-4F2F-9B11-E14B15D847C1}" type="sibTrans" cxnId="{5EE067B3-54CB-4EB1-9D57-070E79B40C54}">
      <dgm:prSet/>
      <dgm:spPr/>
      <dgm:t>
        <a:bodyPr/>
        <a:lstStyle/>
        <a:p>
          <a:endParaRPr lang="pt-BR"/>
        </a:p>
      </dgm:t>
    </dgm:pt>
    <dgm:pt modelId="{76C9E350-F7D8-4D53-A33F-14EF5DAB624B}">
      <dgm:prSet phldrT="[Texto]" phldr="1"/>
      <dgm:spPr/>
      <dgm:t>
        <a:bodyPr/>
        <a:lstStyle/>
        <a:p>
          <a:endParaRPr lang="pt-BR"/>
        </a:p>
      </dgm:t>
    </dgm:pt>
    <dgm:pt modelId="{798DFF52-C36E-4C9D-9870-CA1CC3896440}" type="parTrans" cxnId="{F5013965-8844-4DBC-94D5-E61DDCC97C71}">
      <dgm:prSet/>
      <dgm:spPr/>
      <dgm:t>
        <a:bodyPr/>
        <a:lstStyle/>
        <a:p>
          <a:endParaRPr lang="pt-BR"/>
        </a:p>
      </dgm:t>
    </dgm:pt>
    <dgm:pt modelId="{831E4E52-2BC0-4FC7-8CF7-E75D214036AE}" type="sibTrans" cxnId="{F5013965-8844-4DBC-94D5-E61DDCC97C71}">
      <dgm:prSet/>
      <dgm:spPr/>
      <dgm:t>
        <a:bodyPr/>
        <a:lstStyle/>
        <a:p>
          <a:endParaRPr lang="pt-BR"/>
        </a:p>
      </dgm:t>
    </dgm:pt>
    <dgm:pt modelId="{473191F6-A8FE-4E34-914B-238F4BB43F32}">
      <dgm:prSet phldrT="[Texto]" phldr="1"/>
      <dgm:spPr/>
      <dgm:t>
        <a:bodyPr/>
        <a:lstStyle/>
        <a:p>
          <a:endParaRPr lang="pt-BR"/>
        </a:p>
      </dgm:t>
    </dgm:pt>
    <dgm:pt modelId="{1B444759-8D46-48AA-8275-C74543A48F95}" type="parTrans" cxnId="{856A686C-CFA0-40D7-979E-BB71536F070A}">
      <dgm:prSet/>
      <dgm:spPr/>
      <dgm:t>
        <a:bodyPr/>
        <a:lstStyle/>
        <a:p>
          <a:endParaRPr lang="pt-BR"/>
        </a:p>
      </dgm:t>
    </dgm:pt>
    <dgm:pt modelId="{08ED324A-8E9E-477D-BA85-F1FED271D5ED}" type="sibTrans" cxnId="{856A686C-CFA0-40D7-979E-BB71536F070A}">
      <dgm:prSet/>
      <dgm:spPr/>
      <dgm:t>
        <a:bodyPr/>
        <a:lstStyle/>
        <a:p>
          <a:endParaRPr lang="pt-BR"/>
        </a:p>
      </dgm:t>
    </dgm:pt>
    <dgm:pt modelId="{C1F5D5B3-6B0D-4346-A9EE-5B4FC5DD3332}">
      <dgm:prSet phldrT="[Texto]"/>
      <dgm:spPr/>
      <dgm:t>
        <a:bodyPr/>
        <a:lstStyle/>
        <a:p>
          <a:r>
            <a:rPr lang="pt-BR" dirty="0" smtClean="0"/>
            <a:t>Passo 2</a:t>
          </a:r>
          <a:endParaRPr lang="pt-BR" dirty="0"/>
        </a:p>
      </dgm:t>
    </dgm:pt>
    <dgm:pt modelId="{2DAD5139-55E5-4726-9164-61DACDBFE6EF}" type="parTrans" cxnId="{5277DAD4-61F0-4F07-9EB7-BD602B67C01D}">
      <dgm:prSet/>
      <dgm:spPr/>
      <dgm:t>
        <a:bodyPr/>
        <a:lstStyle/>
        <a:p>
          <a:endParaRPr lang="pt-BR"/>
        </a:p>
      </dgm:t>
    </dgm:pt>
    <dgm:pt modelId="{5BD6A433-848F-4B53-83E7-71D86A592AAB}" type="sibTrans" cxnId="{5277DAD4-61F0-4F07-9EB7-BD602B67C01D}">
      <dgm:prSet/>
      <dgm:spPr/>
      <dgm:t>
        <a:bodyPr/>
        <a:lstStyle/>
        <a:p>
          <a:endParaRPr lang="pt-BR"/>
        </a:p>
      </dgm:t>
    </dgm:pt>
    <dgm:pt modelId="{8F1884B4-1E66-4AB3-97BB-09771E58E072}">
      <dgm:prSet phldrT="[Texto]" phldr="1"/>
      <dgm:spPr/>
      <dgm:t>
        <a:bodyPr/>
        <a:lstStyle/>
        <a:p>
          <a:endParaRPr lang="pt-BR"/>
        </a:p>
      </dgm:t>
    </dgm:pt>
    <dgm:pt modelId="{8B79D6C4-0BCD-47D0-9D1C-C1F3464061A7}" type="parTrans" cxnId="{9254931A-7AA1-4A2B-9A9F-0C2079FD7BCB}">
      <dgm:prSet/>
      <dgm:spPr/>
      <dgm:t>
        <a:bodyPr/>
        <a:lstStyle/>
        <a:p>
          <a:endParaRPr lang="pt-BR"/>
        </a:p>
      </dgm:t>
    </dgm:pt>
    <dgm:pt modelId="{DD5C2745-720F-4556-B39C-96B4C8948E45}" type="sibTrans" cxnId="{9254931A-7AA1-4A2B-9A9F-0C2079FD7BCB}">
      <dgm:prSet/>
      <dgm:spPr/>
      <dgm:t>
        <a:bodyPr/>
        <a:lstStyle/>
        <a:p>
          <a:endParaRPr lang="pt-BR"/>
        </a:p>
      </dgm:t>
    </dgm:pt>
    <dgm:pt modelId="{26F9DCBD-2D43-4623-88E0-42851F45021A}">
      <dgm:prSet phldrT="[Texto]" phldr="1"/>
      <dgm:spPr/>
      <dgm:t>
        <a:bodyPr/>
        <a:lstStyle/>
        <a:p>
          <a:endParaRPr lang="pt-BR"/>
        </a:p>
      </dgm:t>
    </dgm:pt>
    <dgm:pt modelId="{B235C355-2F82-467A-8E22-A8EFA431B0B5}" type="parTrans" cxnId="{5A0A866F-463E-48E4-894D-C9B7216FF664}">
      <dgm:prSet/>
      <dgm:spPr/>
      <dgm:t>
        <a:bodyPr/>
        <a:lstStyle/>
        <a:p>
          <a:endParaRPr lang="pt-BR"/>
        </a:p>
      </dgm:t>
    </dgm:pt>
    <dgm:pt modelId="{CFA94729-8710-439A-8CBF-100519144BFF}" type="sibTrans" cxnId="{5A0A866F-463E-48E4-894D-C9B7216FF664}">
      <dgm:prSet/>
      <dgm:spPr/>
      <dgm:t>
        <a:bodyPr/>
        <a:lstStyle/>
        <a:p>
          <a:endParaRPr lang="pt-BR"/>
        </a:p>
      </dgm:t>
    </dgm:pt>
    <dgm:pt modelId="{6747A3B1-DE49-4F7B-8AB4-2E6DCC05D256}">
      <dgm:prSet phldrT="[Texto]"/>
      <dgm:spPr/>
      <dgm:t>
        <a:bodyPr/>
        <a:lstStyle/>
        <a:p>
          <a:r>
            <a:rPr lang="pt-BR" dirty="0" smtClean="0"/>
            <a:t>Passo 3</a:t>
          </a:r>
          <a:endParaRPr lang="pt-BR" dirty="0"/>
        </a:p>
      </dgm:t>
    </dgm:pt>
    <dgm:pt modelId="{CBFEF69F-7D2C-45F4-9C99-063905183F15}" type="parTrans" cxnId="{C7ED799B-9497-4D5F-8826-54C731CBD07F}">
      <dgm:prSet/>
      <dgm:spPr/>
      <dgm:t>
        <a:bodyPr/>
        <a:lstStyle/>
        <a:p>
          <a:endParaRPr lang="pt-BR"/>
        </a:p>
      </dgm:t>
    </dgm:pt>
    <dgm:pt modelId="{CBFCA7E5-22CD-4A6F-A0E6-511F920F30F5}" type="sibTrans" cxnId="{C7ED799B-9497-4D5F-8826-54C731CBD07F}">
      <dgm:prSet/>
      <dgm:spPr/>
      <dgm:t>
        <a:bodyPr/>
        <a:lstStyle/>
        <a:p>
          <a:endParaRPr lang="pt-BR"/>
        </a:p>
      </dgm:t>
    </dgm:pt>
    <dgm:pt modelId="{420ACE0A-5742-4774-9200-43EA8784897F}">
      <dgm:prSet phldrT="[Texto]" phldr="1"/>
      <dgm:spPr/>
      <dgm:t>
        <a:bodyPr/>
        <a:lstStyle/>
        <a:p>
          <a:endParaRPr lang="pt-BR"/>
        </a:p>
      </dgm:t>
    </dgm:pt>
    <dgm:pt modelId="{B978B67D-25A9-4688-8FD8-1F1233BB2DA8}" type="parTrans" cxnId="{9C03281E-294E-44CB-A06C-A5391C26E6CF}">
      <dgm:prSet/>
      <dgm:spPr/>
      <dgm:t>
        <a:bodyPr/>
        <a:lstStyle/>
        <a:p>
          <a:endParaRPr lang="pt-BR"/>
        </a:p>
      </dgm:t>
    </dgm:pt>
    <dgm:pt modelId="{C09D5AC2-0986-45E3-9E9C-1EB1B716476D}" type="sibTrans" cxnId="{9C03281E-294E-44CB-A06C-A5391C26E6CF}">
      <dgm:prSet/>
      <dgm:spPr/>
      <dgm:t>
        <a:bodyPr/>
        <a:lstStyle/>
        <a:p>
          <a:endParaRPr lang="pt-BR"/>
        </a:p>
      </dgm:t>
    </dgm:pt>
    <dgm:pt modelId="{5727360E-1302-442E-BB44-A2E6BEBF3F6D}">
      <dgm:prSet phldrT="[Texto]" phldr="1"/>
      <dgm:spPr/>
      <dgm:t>
        <a:bodyPr/>
        <a:lstStyle/>
        <a:p>
          <a:endParaRPr lang="pt-BR"/>
        </a:p>
      </dgm:t>
    </dgm:pt>
    <dgm:pt modelId="{14E8F78A-E427-47B9-983E-37C3D1330655}" type="parTrans" cxnId="{ADAA5888-BE1B-4831-8787-135882ACA17C}">
      <dgm:prSet/>
      <dgm:spPr/>
      <dgm:t>
        <a:bodyPr/>
        <a:lstStyle/>
        <a:p>
          <a:endParaRPr lang="pt-BR"/>
        </a:p>
      </dgm:t>
    </dgm:pt>
    <dgm:pt modelId="{0CACBE46-30E0-4D67-A8BD-B8B1D10C0EE9}" type="sibTrans" cxnId="{ADAA5888-BE1B-4831-8787-135882ACA17C}">
      <dgm:prSet/>
      <dgm:spPr/>
      <dgm:t>
        <a:bodyPr/>
        <a:lstStyle/>
        <a:p>
          <a:endParaRPr lang="pt-BR"/>
        </a:p>
      </dgm:t>
    </dgm:pt>
    <dgm:pt modelId="{859A028F-DDAD-4AE7-972F-0CEF29F7C2DE}" type="pres">
      <dgm:prSet presAssocID="{4455FE4F-7182-4589-B4C7-4566DC7D887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393CCE16-9BE0-4664-A9A1-67CCB662B7B7}" type="pres">
      <dgm:prSet presAssocID="{85353B4B-C4EC-414F-A02F-7CB18585C4BB}" presName="composite" presStyleCnt="0"/>
      <dgm:spPr/>
    </dgm:pt>
    <dgm:pt modelId="{8152E5BB-FEB9-4E19-A00C-5D675B851A28}" type="pres">
      <dgm:prSet presAssocID="{85353B4B-C4EC-414F-A02F-7CB18585C4B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EE78628-086E-47D6-BB0E-5CEB14A0B9E4}" type="pres">
      <dgm:prSet presAssocID="{85353B4B-C4EC-414F-A02F-7CB18585C4B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02C33FF-8CC4-4AA3-B9A8-42099FEBD5E5}" type="pres">
      <dgm:prSet presAssocID="{D693B728-A05E-4F2F-9B11-E14B15D847C1}" presName="sp" presStyleCnt="0"/>
      <dgm:spPr/>
    </dgm:pt>
    <dgm:pt modelId="{A0BA43F0-9923-429A-AC88-6D494A23A690}" type="pres">
      <dgm:prSet presAssocID="{C1F5D5B3-6B0D-4346-A9EE-5B4FC5DD3332}" presName="composite" presStyleCnt="0"/>
      <dgm:spPr/>
    </dgm:pt>
    <dgm:pt modelId="{90D684F5-61E4-4478-BBA5-185637E9BC18}" type="pres">
      <dgm:prSet presAssocID="{C1F5D5B3-6B0D-4346-A9EE-5B4FC5DD333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F0FB4F6-B877-41BE-B860-AEA4AC1AB6D9}" type="pres">
      <dgm:prSet presAssocID="{C1F5D5B3-6B0D-4346-A9EE-5B4FC5DD333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3DEAF0B-8216-4BF6-B2FA-92AC89A2A420}" type="pres">
      <dgm:prSet presAssocID="{5BD6A433-848F-4B53-83E7-71D86A592AAB}" presName="sp" presStyleCnt="0"/>
      <dgm:spPr/>
    </dgm:pt>
    <dgm:pt modelId="{AAD1675B-D29D-4585-8612-5CB616CA03E1}" type="pres">
      <dgm:prSet presAssocID="{6747A3B1-DE49-4F7B-8AB4-2E6DCC05D256}" presName="composite" presStyleCnt="0"/>
      <dgm:spPr/>
    </dgm:pt>
    <dgm:pt modelId="{E79BBFC6-7043-4B76-A327-49136C87CFF5}" type="pres">
      <dgm:prSet presAssocID="{6747A3B1-DE49-4F7B-8AB4-2E6DCC05D25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6729FCD-9159-4A72-B6AF-77B9B548E3DA}" type="pres">
      <dgm:prSet presAssocID="{6747A3B1-DE49-4F7B-8AB4-2E6DCC05D25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7ED799B-9497-4D5F-8826-54C731CBD07F}" srcId="{4455FE4F-7182-4589-B4C7-4566DC7D887F}" destId="{6747A3B1-DE49-4F7B-8AB4-2E6DCC05D256}" srcOrd="2" destOrd="0" parTransId="{CBFEF69F-7D2C-45F4-9C99-063905183F15}" sibTransId="{CBFCA7E5-22CD-4A6F-A0E6-511F920F30F5}"/>
    <dgm:cxn modelId="{0681BFAC-3F83-4C7C-9A22-082B1D2A9305}" type="presOf" srcId="{26F9DCBD-2D43-4623-88E0-42851F45021A}" destId="{1F0FB4F6-B877-41BE-B860-AEA4AC1AB6D9}" srcOrd="0" destOrd="1" presId="urn:microsoft.com/office/officeart/2005/8/layout/chevron2"/>
    <dgm:cxn modelId="{9C03281E-294E-44CB-A06C-A5391C26E6CF}" srcId="{6747A3B1-DE49-4F7B-8AB4-2E6DCC05D256}" destId="{420ACE0A-5742-4774-9200-43EA8784897F}" srcOrd="0" destOrd="0" parTransId="{B978B67D-25A9-4688-8FD8-1F1233BB2DA8}" sibTransId="{C09D5AC2-0986-45E3-9E9C-1EB1B716476D}"/>
    <dgm:cxn modelId="{4392AA54-F782-4011-9EB7-5E6FA9C4E967}" type="presOf" srcId="{6747A3B1-DE49-4F7B-8AB4-2E6DCC05D256}" destId="{E79BBFC6-7043-4B76-A327-49136C87CFF5}" srcOrd="0" destOrd="0" presId="urn:microsoft.com/office/officeart/2005/8/layout/chevron2"/>
    <dgm:cxn modelId="{F5013965-8844-4DBC-94D5-E61DDCC97C71}" srcId="{85353B4B-C4EC-414F-A02F-7CB18585C4BB}" destId="{76C9E350-F7D8-4D53-A33F-14EF5DAB624B}" srcOrd="0" destOrd="0" parTransId="{798DFF52-C36E-4C9D-9870-CA1CC3896440}" sibTransId="{831E4E52-2BC0-4FC7-8CF7-E75D214036AE}"/>
    <dgm:cxn modelId="{0426C1EA-2324-4732-8FCC-1CACC25F5DFD}" type="presOf" srcId="{C1F5D5B3-6B0D-4346-A9EE-5B4FC5DD3332}" destId="{90D684F5-61E4-4478-BBA5-185637E9BC18}" srcOrd="0" destOrd="0" presId="urn:microsoft.com/office/officeart/2005/8/layout/chevron2"/>
    <dgm:cxn modelId="{9254931A-7AA1-4A2B-9A9F-0C2079FD7BCB}" srcId="{C1F5D5B3-6B0D-4346-A9EE-5B4FC5DD3332}" destId="{8F1884B4-1E66-4AB3-97BB-09771E58E072}" srcOrd="0" destOrd="0" parTransId="{8B79D6C4-0BCD-47D0-9D1C-C1F3464061A7}" sibTransId="{DD5C2745-720F-4556-B39C-96B4C8948E45}"/>
    <dgm:cxn modelId="{5A0A866F-463E-48E4-894D-C9B7216FF664}" srcId="{C1F5D5B3-6B0D-4346-A9EE-5B4FC5DD3332}" destId="{26F9DCBD-2D43-4623-88E0-42851F45021A}" srcOrd="1" destOrd="0" parTransId="{B235C355-2F82-467A-8E22-A8EFA431B0B5}" sibTransId="{CFA94729-8710-439A-8CBF-100519144BFF}"/>
    <dgm:cxn modelId="{5277DAD4-61F0-4F07-9EB7-BD602B67C01D}" srcId="{4455FE4F-7182-4589-B4C7-4566DC7D887F}" destId="{C1F5D5B3-6B0D-4346-A9EE-5B4FC5DD3332}" srcOrd="1" destOrd="0" parTransId="{2DAD5139-55E5-4726-9164-61DACDBFE6EF}" sibTransId="{5BD6A433-848F-4B53-83E7-71D86A592AAB}"/>
    <dgm:cxn modelId="{6C772BF4-8068-4E99-A8E3-DC9909677455}" type="presOf" srcId="{8F1884B4-1E66-4AB3-97BB-09771E58E072}" destId="{1F0FB4F6-B877-41BE-B860-AEA4AC1AB6D9}" srcOrd="0" destOrd="0" presId="urn:microsoft.com/office/officeart/2005/8/layout/chevron2"/>
    <dgm:cxn modelId="{45CD7EB9-EBBE-4C30-9877-3F3EE497649D}" type="presOf" srcId="{85353B4B-C4EC-414F-A02F-7CB18585C4BB}" destId="{8152E5BB-FEB9-4E19-A00C-5D675B851A28}" srcOrd="0" destOrd="0" presId="urn:microsoft.com/office/officeart/2005/8/layout/chevron2"/>
    <dgm:cxn modelId="{ADAA5888-BE1B-4831-8787-135882ACA17C}" srcId="{6747A3B1-DE49-4F7B-8AB4-2E6DCC05D256}" destId="{5727360E-1302-442E-BB44-A2E6BEBF3F6D}" srcOrd="1" destOrd="0" parTransId="{14E8F78A-E427-47B9-983E-37C3D1330655}" sibTransId="{0CACBE46-30E0-4D67-A8BD-B8B1D10C0EE9}"/>
    <dgm:cxn modelId="{5EE067B3-54CB-4EB1-9D57-070E79B40C54}" srcId="{4455FE4F-7182-4589-B4C7-4566DC7D887F}" destId="{85353B4B-C4EC-414F-A02F-7CB18585C4BB}" srcOrd="0" destOrd="0" parTransId="{B4285AC9-B7C3-4481-A643-B08E8FD4D802}" sibTransId="{D693B728-A05E-4F2F-9B11-E14B15D847C1}"/>
    <dgm:cxn modelId="{DA8B0C7E-B132-4232-A71C-B6961B107552}" type="presOf" srcId="{76C9E350-F7D8-4D53-A33F-14EF5DAB624B}" destId="{AEE78628-086E-47D6-BB0E-5CEB14A0B9E4}" srcOrd="0" destOrd="0" presId="urn:microsoft.com/office/officeart/2005/8/layout/chevron2"/>
    <dgm:cxn modelId="{C3E05EC6-E0F2-4290-B99E-B7E39D400814}" type="presOf" srcId="{473191F6-A8FE-4E34-914B-238F4BB43F32}" destId="{AEE78628-086E-47D6-BB0E-5CEB14A0B9E4}" srcOrd="0" destOrd="1" presId="urn:microsoft.com/office/officeart/2005/8/layout/chevron2"/>
    <dgm:cxn modelId="{856A686C-CFA0-40D7-979E-BB71536F070A}" srcId="{85353B4B-C4EC-414F-A02F-7CB18585C4BB}" destId="{473191F6-A8FE-4E34-914B-238F4BB43F32}" srcOrd="1" destOrd="0" parTransId="{1B444759-8D46-48AA-8275-C74543A48F95}" sibTransId="{08ED324A-8E9E-477D-BA85-F1FED271D5ED}"/>
    <dgm:cxn modelId="{46B17018-933D-4DA8-B049-6A4140233B2B}" type="presOf" srcId="{420ACE0A-5742-4774-9200-43EA8784897F}" destId="{A6729FCD-9159-4A72-B6AF-77B9B548E3DA}" srcOrd="0" destOrd="0" presId="urn:microsoft.com/office/officeart/2005/8/layout/chevron2"/>
    <dgm:cxn modelId="{A1255308-C0F1-46B4-BB0C-485C26502AF2}" type="presOf" srcId="{5727360E-1302-442E-BB44-A2E6BEBF3F6D}" destId="{A6729FCD-9159-4A72-B6AF-77B9B548E3DA}" srcOrd="0" destOrd="1" presId="urn:microsoft.com/office/officeart/2005/8/layout/chevron2"/>
    <dgm:cxn modelId="{BCD67E50-C7F4-4213-8AC8-91A6A4B05B57}" type="presOf" srcId="{4455FE4F-7182-4589-B4C7-4566DC7D887F}" destId="{859A028F-DDAD-4AE7-972F-0CEF29F7C2DE}" srcOrd="0" destOrd="0" presId="urn:microsoft.com/office/officeart/2005/8/layout/chevron2"/>
    <dgm:cxn modelId="{690EC67C-2DC1-4981-8384-E3F925E69840}" type="presParOf" srcId="{859A028F-DDAD-4AE7-972F-0CEF29F7C2DE}" destId="{393CCE16-9BE0-4664-A9A1-67CCB662B7B7}" srcOrd="0" destOrd="0" presId="urn:microsoft.com/office/officeart/2005/8/layout/chevron2"/>
    <dgm:cxn modelId="{86C38F13-43B5-42FD-AF57-531864701F93}" type="presParOf" srcId="{393CCE16-9BE0-4664-A9A1-67CCB662B7B7}" destId="{8152E5BB-FEB9-4E19-A00C-5D675B851A28}" srcOrd="0" destOrd="0" presId="urn:microsoft.com/office/officeart/2005/8/layout/chevron2"/>
    <dgm:cxn modelId="{FEC8C4B0-50B3-4BD1-9074-D67D20ECC0CE}" type="presParOf" srcId="{393CCE16-9BE0-4664-A9A1-67CCB662B7B7}" destId="{AEE78628-086E-47D6-BB0E-5CEB14A0B9E4}" srcOrd="1" destOrd="0" presId="urn:microsoft.com/office/officeart/2005/8/layout/chevron2"/>
    <dgm:cxn modelId="{6C584EB5-65F7-4A9D-A40A-5377AC86594F}" type="presParOf" srcId="{859A028F-DDAD-4AE7-972F-0CEF29F7C2DE}" destId="{102C33FF-8CC4-4AA3-B9A8-42099FEBD5E5}" srcOrd="1" destOrd="0" presId="urn:microsoft.com/office/officeart/2005/8/layout/chevron2"/>
    <dgm:cxn modelId="{AD113AE9-71D7-4EF5-8845-3E2F11117427}" type="presParOf" srcId="{859A028F-DDAD-4AE7-972F-0CEF29F7C2DE}" destId="{A0BA43F0-9923-429A-AC88-6D494A23A690}" srcOrd="2" destOrd="0" presId="urn:microsoft.com/office/officeart/2005/8/layout/chevron2"/>
    <dgm:cxn modelId="{E8E84630-7707-46F1-94E4-F41626828E19}" type="presParOf" srcId="{A0BA43F0-9923-429A-AC88-6D494A23A690}" destId="{90D684F5-61E4-4478-BBA5-185637E9BC18}" srcOrd="0" destOrd="0" presId="urn:microsoft.com/office/officeart/2005/8/layout/chevron2"/>
    <dgm:cxn modelId="{2EE818AF-913D-4597-9564-DC9CC207ADFD}" type="presParOf" srcId="{A0BA43F0-9923-429A-AC88-6D494A23A690}" destId="{1F0FB4F6-B877-41BE-B860-AEA4AC1AB6D9}" srcOrd="1" destOrd="0" presId="urn:microsoft.com/office/officeart/2005/8/layout/chevron2"/>
    <dgm:cxn modelId="{AD1E8C58-C90E-4579-A90E-B341573F2853}" type="presParOf" srcId="{859A028F-DDAD-4AE7-972F-0CEF29F7C2DE}" destId="{23DEAF0B-8216-4BF6-B2FA-92AC89A2A420}" srcOrd="3" destOrd="0" presId="urn:microsoft.com/office/officeart/2005/8/layout/chevron2"/>
    <dgm:cxn modelId="{C98A6358-9C50-417F-B1E7-E2417B82B350}" type="presParOf" srcId="{859A028F-DDAD-4AE7-972F-0CEF29F7C2DE}" destId="{AAD1675B-D29D-4585-8612-5CB616CA03E1}" srcOrd="4" destOrd="0" presId="urn:microsoft.com/office/officeart/2005/8/layout/chevron2"/>
    <dgm:cxn modelId="{2056A4EA-5BA4-453E-BD33-7B0193D67D89}" type="presParOf" srcId="{AAD1675B-D29D-4585-8612-5CB616CA03E1}" destId="{E79BBFC6-7043-4B76-A327-49136C87CFF5}" srcOrd="0" destOrd="0" presId="urn:microsoft.com/office/officeart/2005/8/layout/chevron2"/>
    <dgm:cxn modelId="{053BE15A-130B-4EB2-BA92-E18F9CAF690B}" type="presParOf" srcId="{AAD1675B-D29D-4585-8612-5CB616CA03E1}" destId="{A6729FCD-9159-4A72-B6AF-77B9B548E3D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52E5BB-FEB9-4E19-A00C-5D675B851A28}">
      <dsp:nvSpPr>
        <dsp:cNvPr id="0" name=""/>
        <dsp:cNvSpPr/>
      </dsp:nvSpPr>
      <dsp:spPr>
        <a:xfrm rot="5400000">
          <a:off x="-391499" y="391571"/>
          <a:ext cx="2609994" cy="1826995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800" kern="1200" dirty="0" smtClean="0"/>
            <a:t>Passo 1</a:t>
          </a:r>
          <a:endParaRPr lang="pt-BR" sz="3800" kern="1200" dirty="0"/>
        </a:p>
      </dsp:txBody>
      <dsp:txXfrm rot="-5400000">
        <a:off x="1" y="913570"/>
        <a:ext cx="1826995" cy="782999"/>
      </dsp:txXfrm>
    </dsp:sp>
    <dsp:sp modelId="{AEE78628-086E-47D6-BB0E-5CEB14A0B9E4}">
      <dsp:nvSpPr>
        <dsp:cNvPr id="0" name=""/>
        <dsp:cNvSpPr/>
      </dsp:nvSpPr>
      <dsp:spPr>
        <a:xfrm rot="5400000">
          <a:off x="7263902" y="-5436834"/>
          <a:ext cx="1696496" cy="12570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2712" tIns="32385" rIns="32385" bIns="32385" numCol="1" spcCol="1270" anchor="ctr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5100" kern="1200"/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5100" kern="1200"/>
        </a:p>
      </dsp:txBody>
      <dsp:txXfrm rot="-5400000">
        <a:off x="1826995" y="82889"/>
        <a:ext cx="12487494" cy="1530864"/>
      </dsp:txXfrm>
    </dsp:sp>
    <dsp:sp modelId="{90D684F5-61E4-4478-BBA5-185637E9BC18}">
      <dsp:nvSpPr>
        <dsp:cNvPr id="0" name=""/>
        <dsp:cNvSpPr/>
      </dsp:nvSpPr>
      <dsp:spPr>
        <a:xfrm rot="5400000">
          <a:off x="-391499" y="2814025"/>
          <a:ext cx="2609994" cy="1826995"/>
        </a:xfrm>
        <a:prstGeom prst="chevron">
          <a:avLst/>
        </a:prstGeom>
        <a:solidFill>
          <a:schemeClr val="accent2">
            <a:hueOff val="-944198"/>
            <a:satOff val="17568"/>
            <a:lumOff val="2352"/>
            <a:alphaOff val="0"/>
          </a:schemeClr>
        </a:solidFill>
        <a:ln w="25400" cap="flat" cmpd="sng" algn="ctr">
          <a:solidFill>
            <a:schemeClr val="accent2">
              <a:hueOff val="-944198"/>
              <a:satOff val="17568"/>
              <a:lumOff val="23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800" kern="1200" dirty="0" smtClean="0"/>
            <a:t>Passo 2</a:t>
          </a:r>
          <a:endParaRPr lang="pt-BR" sz="3800" kern="1200" dirty="0"/>
        </a:p>
      </dsp:txBody>
      <dsp:txXfrm rot="-5400000">
        <a:off x="1" y="3336024"/>
        <a:ext cx="1826995" cy="782999"/>
      </dsp:txXfrm>
    </dsp:sp>
    <dsp:sp modelId="{1F0FB4F6-B877-41BE-B860-AEA4AC1AB6D9}">
      <dsp:nvSpPr>
        <dsp:cNvPr id="0" name=""/>
        <dsp:cNvSpPr/>
      </dsp:nvSpPr>
      <dsp:spPr>
        <a:xfrm rot="5400000">
          <a:off x="7263902" y="-3014381"/>
          <a:ext cx="1696496" cy="12570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944198"/>
              <a:satOff val="17568"/>
              <a:lumOff val="23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2712" tIns="32385" rIns="32385" bIns="32385" numCol="1" spcCol="1270" anchor="ctr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5100" kern="1200"/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5100" kern="1200"/>
        </a:p>
      </dsp:txBody>
      <dsp:txXfrm rot="-5400000">
        <a:off x="1826995" y="2505342"/>
        <a:ext cx="12487494" cy="1530864"/>
      </dsp:txXfrm>
    </dsp:sp>
    <dsp:sp modelId="{E79BBFC6-7043-4B76-A327-49136C87CFF5}">
      <dsp:nvSpPr>
        <dsp:cNvPr id="0" name=""/>
        <dsp:cNvSpPr/>
      </dsp:nvSpPr>
      <dsp:spPr>
        <a:xfrm rot="5400000">
          <a:off x="-391499" y="5236478"/>
          <a:ext cx="2609994" cy="1826995"/>
        </a:xfrm>
        <a:prstGeom prst="chevron">
          <a:avLst/>
        </a:prstGeom>
        <a:solidFill>
          <a:schemeClr val="accent2">
            <a:hueOff val="-1888395"/>
            <a:satOff val="35136"/>
            <a:lumOff val="4705"/>
            <a:alphaOff val="0"/>
          </a:schemeClr>
        </a:solidFill>
        <a:ln w="25400" cap="flat" cmpd="sng" algn="ctr">
          <a:solidFill>
            <a:schemeClr val="accent2">
              <a:hueOff val="-1888395"/>
              <a:satOff val="35136"/>
              <a:lumOff val="47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800" kern="1200" dirty="0" smtClean="0"/>
            <a:t>Passo 3</a:t>
          </a:r>
          <a:endParaRPr lang="pt-BR" sz="3800" kern="1200" dirty="0"/>
        </a:p>
      </dsp:txBody>
      <dsp:txXfrm rot="-5400000">
        <a:off x="1" y="5758477"/>
        <a:ext cx="1826995" cy="782999"/>
      </dsp:txXfrm>
    </dsp:sp>
    <dsp:sp modelId="{A6729FCD-9159-4A72-B6AF-77B9B548E3DA}">
      <dsp:nvSpPr>
        <dsp:cNvPr id="0" name=""/>
        <dsp:cNvSpPr/>
      </dsp:nvSpPr>
      <dsp:spPr>
        <a:xfrm rot="5400000">
          <a:off x="7263902" y="-591927"/>
          <a:ext cx="1696496" cy="125703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1888395"/>
              <a:satOff val="35136"/>
              <a:lumOff val="47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2712" tIns="32385" rIns="32385" bIns="32385" numCol="1" spcCol="1270" anchor="ctr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5100" kern="1200"/>
        </a:p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5100" kern="1200"/>
        </a:p>
      </dsp:txBody>
      <dsp:txXfrm rot="-5400000">
        <a:off x="1826995" y="4927796"/>
        <a:ext cx="12487494" cy="1530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2430000" y="13420003"/>
            <a:ext cx="27540000" cy="926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4860001" y="24480000"/>
            <a:ext cx="22680000" cy="110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lvl="0" algn="ctr">
              <a:spcBef>
                <a:spcPts val="3000"/>
              </a:spcBef>
              <a:spcAft>
                <a:spcPts val="0"/>
              </a:spcAft>
              <a:buClr>
                <a:srgbClr val="888888"/>
              </a:buClr>
              <a:buSzPts val="151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600"/>
              </a:spcBef>
              <a:spcAft>
                <a:spcPts val="0"/>
              </a:spcAft>
              <a:buClr>
                <a:srgbClr val="888888"/>
              </a:buClr>
              <a:buSzPts val="13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300"/>
              </a:spcBef>
              <a:spcAft>
                <a:spcPts val="0"/>
              </a:spcAft>
              <a:buClr>
                <a:srgbClr val="888888"/>
              </a:buClr>
              <a:buSzPts val="113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16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11069841" y="40039682"/>
            <a:ext cx="102603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232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>
            <a:off x="1620634" y="1730159"/>
            <a:ext cx="29158800" cy="7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>
            <a:off x="1620634" y="10079365"/>
            <a:ext cx="29158800" cy="285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16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11069841" y="40039682"/>
            <a:ext cx="102603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232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1620634" y="1730159"/>
            <a:ext cx="29158800" cy="7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 rot="5400000">
            <a:off x="1944415" y="9755515"/>
            <a:ext cx="28511100" cy="2915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16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11069841" y="40039682"/>
            <a:ext cx="102603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232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350627" y="30240000"/>
            <a:ext cx="19440000" cy="35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5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>
            <a:spLocks noGrp="1"/>
          </p:cNvSpPr>
          <p:nvPr>
            <p:ph type="pic" idx="2"/>
          </p:nvPr>
        </p:nvSpPr>
        <p:spPr>
          <a:xfrm>
            <a:off x="6350627" y="3860001"/>
            <a:ext cx="19440000" cy="2592000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350627" y="33810003"/>
            <a:ext cx="19440000" cy="50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marL="914400" lvl="1" indent="-228600" algn="l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marL="1371600" lvl="2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/>
            </a:lvl3pPr>
            <a:lvl4pPr marL="1828800" lvl="3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marL="2286000" lvl="4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marL="3200400" lvl="6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marL="3657600" lvl="7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marL="4114800" lvl="8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16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11069841" y="40039682"/>
            <a:ext cx="102603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232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1620002" y="1720000"/>
            <a:ext cx="10659300" cy="73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5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12667500" y="1720003"/>
            <a:ext cx="18112500" cy="368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1187450" algn="l"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15100"/>
              <a:buChar char="•"/>
              <a:defRPr sz="15100"/>
            </a:lvl1pPr>
            <a:lvl2pPr marL="914400" lvl="1" indent="-1066800" algn="l">
              <a:spcBef>
                <a:spcPts val="2600"/>
              </a:spcBef>
              <a:spcAft>
                <a:spcPts val="0"/>
              </a:spcAft>
              <a:buClr>
                <a:schemeClr val="dk1"/>
              </a:buClr>
              <a:buSzPts val="13200"/>
              <a:buChar char="–"/>
              <a:defRPr sz="13200"/>
            </a:lvl2pPr>
            <a:lvl3pPr marL="1371600" lvl="2" indent="-94615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3pPr>
            <a:lvl4pPr marL="1828800" lvl="3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4pPr>
            <a:lvl5pPr marL="2286000" lvl="4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»"/>
              <a:defRPr sz="9500"/>
            </a:lvl5pPr>
            <a:lvl6pPr marL="2743200" lvl="5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6pPr>
            <a:lvl7pPr marL="3200400" lvl="6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7pPr>
            <a:lvl8pPr marL="3657600" lvl="7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8pPr>
            <a:lvl9pPr marL="4114800" lvl="8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1620002" y="9040003"/>
            <a:ext cx="10659300" cy="295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228600" algn="l"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marL="914400" lvl="1" indent="-228600" algn="l"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marL="1371600" lvl="2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/>
            </a:lvl3pPr>
            <a:lvl4pPr marL="1828800" lvl="3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marL="2286000" lvl="4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marL="2743200" lvl="5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marL="3200400" lvl="6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marL="3657600" lvl="7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marL="4114800" lvl="8" indent="-228600" algn="l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dt" idx="10"/>
          </p:nvPr>
        </p:nvSpPr>
        <p:spPr>
          <a:xfrm>
            <a:off x="16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ftr" idx="11"/>
          </p:nvPr>
        </p:nvSpPr>
        <p:spPr>
          <a:xfrm>
            <a:off x="11069841" y="40039682"/>
            <a:ext cx="102603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232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>
            <a:spLocks noGrp="1"/>
          </p:cNvSpPr>
          <p:nvPr>
            <p:ph type="dt" idx="10"/>
          </p:nvPr>
        </p:nvSpPr>
        <p:spPr>
          <a:xfrm>
            <a:off x="16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ftr" idx="11"/>
          </p:nvPr>
        </p:nvSpPr>
        <p:spPr>
          <a:xfrm>
            <a:off x="11069841" y="40039682"/>
            <a:ext cx="102603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232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1620634" y="1730159"/>
            <a:ext cx="29158800" cy="7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16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11069841" y="40039682"/>
            <a:ext cx="102603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232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1620001" y="1730003"/>
            <a:ext cx="29160000" cy="7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1620001" y="9670003"/>
            <a:ext cx="14315700" cy="40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marL="457200" lvl="0" indent="-22860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300"/>
              <a:buNone/>
              <a:defRPr sz="11300" b="1"/>
            </a:lvl1pPr>
            <a:lvl2pPr marL="914400" lvl="1" indent="-2286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None/>
              <a:defRPr sz="9500" b="1"/>
            </a:lvl2pPr>
            <a:lvl3pPr marL="1371600" lvl="2" indent="-228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 b="1"/>
            </a:lvl3pPr>
            <a:lvl4pPr marL="1828800" lvl="3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4pPr>
            <a:lvl5pPr marL="2286000" lvl="4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5pPr>
            <a:lvl6pPr marL="2743200" lvl="5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6pPr>
            <a:lvl7pPr marL="3200400" lvl="6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7pPr>
            <a:lvl8pPr marL="3657600" lvl="7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8pPr>
            <a:lvl9pPr marL="4114800" lvl="8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2"/>
          </p:nvPr>
        </p:nvSpPr>
        <p:spPr>
          <a:xfrm>
            <a:off x="1620001" y="13700001"/>
            <a:ext cx="14315700" cy="2489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94615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1pPr>
            <a:lvl2pPr marL="914400" lvl="1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2pPr>
            <a:lvl3pPr marL="1371600" lvl="2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marL="1828800" lvl="3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marL="2286000" lvl="4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marL="2743200" lvl="5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marL="3200400" lvl="6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marL="3657600" lvl="7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marL="4114800" lvl="8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3"/>
          </p:nvPr>
        </p:nvSpPr>
        <p:spPr>
          <a:xfrm>
            <a:off x="16458752" y="9670003"/>
            <a:ext cx="14321100" cy="402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marL="457200" lvl="0" indent="-22860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300"/>
              <a:buNone/>
              <a:defRPr sz="11300" b="1"/>
            </a:lvl1pPr>
            <a:lvl2pPr marL="914400" lvl="1" indent="-2286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None/>
              <a:defRPr sz="9500" b="1"/>
            </a:lvl2pPr>
            <a:lvl3pPr marL="1371600" lvl="2" indent="-228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sz="8500" b="1"/>
            </a:lvl3pPr>
            <a:lvl4pPr marL="1828800" lvl="3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4pPr>
            <a:lvl5pPr marL="2286000" lvl="4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5pPr>
            <a:lvl6pPr marL="2743200" lvl="5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6pPr>
            <a:lvl7pPr marL="3200400" lvl="6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7pPr>
            <a:lvl8pPr marL="3657600" lvl="7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8pPr>
            <a:lvl9pPr marL="4114800" lvl="8" indent="-2286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 b="1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4"/>
          </p:nvPr>
        </p:nvSpPr>
        <p:spPr>
          <a:xfrm>
            <a:off x="16458752" y="13700001"/>
            <a:ext cx="14321100" cy="2489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94615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1pPr>
            <a:lvl2pPr marL="914400" lvl="1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2pPr>
            <a:lvl3pPr marL="1371600" lvl="2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marL="1828800" lvl="3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marL="2286000" lvl="4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marL="2743200" lvl="5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marL="3200400" lvl="6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marL="3657600" lvl="7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marL="4114800" lvl="8" indent="-71120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16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11069841" y="40039682"/>
            <a:ext cx="102603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232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620634" y="1730159"/>
            <a:ext cx="29158800" cy="7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5743128" y="63500002"/>
            <a:ext cx="51395700" cy="1796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1066800" algn="l">
              <a:spcBef>
                <a:spcPts val="260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marL="914400" lvl="1" indent="-94615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300"/>
              <a:buChar char="–"/>
              <a:defRPr sz="11300"/>
            </a:lvl2pPr>
            <a:lvl3pPr marL="1371600" lvl="2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3pPr>
            <a:lvl4pPr marL="1828800" lvl="3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marL="2286000" lvl="4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marL="2743200" lvl="5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marL="3200400" lvl="6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marL="3657600" lvl="7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marL="4114800" lvl="8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2"/>
          </p:nvPr>
        </p:nvSpPr>
        <p:spPr>
          <a:xfrm>
            <a:off x="57678750" y="63500002"/>
            <a:ext cx="51395700" cy="1796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lvl="0" indent="-1066800" algn="l">
              <a:spcBef>
                <a:spcPts val="260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marL="914400" lvl="1" indent="-946150" algn="l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300"/>
              <a:buChar char="–"/>
              <a:defRPr sz="11300"/>
            </a:lvl2pPr>
            <a:lvl3pPr marL="1371600" lvl="2" indent="-83185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3pPr>
            <a:lvl4pPr marL="1828800" lvl="3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marL="2286000" lvl="4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marL="2743200" lvl="5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marL="3200400" lvl="6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marL="3657600" lvl="7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marL="4114800" lvl="8" indent="-76835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16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11069841" y="40039682"/>
            <a:ext cx="102603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232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2559376" y="27760003"/>
            <a:ext cx="27540000" cy="85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9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2559376" y="18310006"/>
            <a:ext cx="27540000" cy="94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b" anchorCtr="0">
            <a:noAutofit/>
          </a:bodyPr>
          <a:lstStyle>
            <a:lvl1pPr marL="457200" lvl="0" indent="-228600" algn="l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 sz="95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 sz="85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7600"/>
              <a:buNone/>
              <a:defRPr sz="7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30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30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30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30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30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30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16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11069841" y="40039682"/>
            <a:ext cx="102603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232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20634" y="1730159"/>
            <a:ext cx="29158800" cy="7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20634" y="10079365"/>
            <a:ext cx="29158800" cy="2851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t" anchorCtr="0">
            <a:noAutofit/>
          </a:bodyPr>
          <a:lstStyle>
            <a:lvl1pPr marL="457200" marR="0" lvl="0" indent="-1187450" algn="l" rtl="0"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sz="1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1066800" algn="l" rtl="0">
              <a:spcBef>
                <a:spcPts val="260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sz="1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946150" algn="l" rtl="0">
              <a:spcBef>
                <a:spcPts val="230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sz="1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sz="9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16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1069841" y="40039682"/>
            <a:ext cx="102603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23220634" y="40039682"/>
            <a:ext cx="7558800" cy="23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00" tIns="216000" rIns="432000" bIns="2160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sz="57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chart" Target="../charts/chart1.xml"/><Relationship Id="rId5" Type="http://schemas.openxmlformats.org/officeDocument/2006/relationships/image" Target="../media/image3.png"/><Relationship Id="rId10" Type="http://schemas.microsoft.com/office/2007/relationships/diagramDrawing" Target="../diagrams/drawing1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/>
          <p:nvPr/>
        </p:nvSpPr>
        <p:spPr>
          <a:xfrm>
            <a:off x="1517700" y="39638033"/>
            <a:ext cx="29364600" cy="86700"/>
          </a:xfrm>
          <a:prstGeom prst="rect">
            <a:avLst/>
          </a:prstGeom>
          <a:solidFill>
            <a:srgbClr val="F692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17311178" y="3532214"/>
            <a:ext cx="13196700" cy="28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</a:pPr>
            <a:r>
              <a:rPr lang="pt-BR" sz="6000" b="1" i="0" u="none" dirty="0" smtClean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TÍTULO EM NEGRITO E CAIXA ALTA</a:t>
            </a:r>
            <a:endParaRPr sz="1400" dirty="0"/>
          </a:p>
        </p:txBody>
      </p:sp>
      <p:sp>
        <p:nvSpPr>
          <p:cNvPr id="91" name="Google Shape;91;p13"/>
          <p:cNvSpPr txBox="1"/>
          <p:nvPr/>
        </p:nvSpPr>
        <p:spPr>
          <a:xfrm>
            <a:off x="13957850" y="6601218"/>
            <a:ext cx="16582500" cy="169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7975" tIns="38975" rIns="77975" bIns="389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BR" sz="3500" b="1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 1, Graduando em Arquitetura, Faculdade </a:t>
            </a:r>
            <a:r>
              <a:rPr lang="pt-BR" sz="3500" b="1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UniSapiens</a:t>
            </a:r>
            <a:endParaRPr sz="1400"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BR" sz="3500" b="1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 2, Graduando em Arquitetura, Faculdade </a:t>
            </a:r>
            <a:r>
              <a:rPr lang="pt-BR" sz="3500" b="1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UniSapiens</a:t>
            </a:r>
            <a:endParaRPr sz="1400"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en-US" sz="3500" b="1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3500" b="1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3, Professor do </a:t>
            </a:r>
            <a:r>
              <a:rPr lang="en-US" sz="3500" b="1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Curso</a:t>
            </a:r>
            <a:r>
              <a:rPr lang="en-US" sz="3500" b="1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00" b="1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Arquitetura</a:t>
            </a:r>
            <a:r>
              <a:rPr lang="en-US" sz="3500" b="1" dirty="0" smtClean="0">
                <a:solidFill>
                  <a:schemeClr val="dk1"/>
                </a:solidFill>
              </a:rPr>
              <a:t>, </a:t>
            </a:r>
            <a:r>
              <a:rPr lang="en-US" sz="3500" b="1" dirty="0" err="1" smtClean="0">
                <a:solidFill>
                  <a:schemeClr val="dk1"/>
                </a:solidFill>
              </a:rPr>
              <a:t>Faculdade</a:t>
            </a:r>
            <a:r>
              <a:rPr lang="en-US" sz="3500" b="1" dirty="0" smtClean="0">
                <a:solidFill>
                  <a:schemeClr val="dk1"/>
                </a:solidFill>
              </a:rPr>
              <a:t> </a:t>
            </a:r>
            <a:r>
              <a:rPr lang="en-US" sz="3500" b="1" dirty="0" err="1" smtClean="0">
                <a:solidFill>
                  <a:schemeClr val="dk1"/>
                </a:solidFill>
              </a:rPr>
              <a:t>UniSapiens</a:t>
            </a:r>
            <a:endParaRPr sz="1400" dirty="0"/>
          </a:p>
        </p:txBody>
      </p:sp>
      <p:sp>
        <p:nvSpPr>
          <p:cNvPr id="92" name="Google Shape;92;p13"/>
          <p:cNvSpPr txBox="1"/>
          <p:nvPr/>
        </p:nvSpPr>
        <p:spPr>
          <a:xfrm>
            <a:off x="1625463" y="10787458"/>
            <a:ext cx="13750800" cy="11393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BR" sz="3500" dirty="0" smtClean="0"/>
              <a:t>Breve contextualização do trabalho.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BR" sz="3500" dirty="0" err="1" smtClean="0"/>
              <a:t>Xxxxxx</a:t>
            </a: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BR" sz="3500" dirty="0" err="1" smtClean="0"/>
              <a:t>Xxxxxxx</a:t>
            </a: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BR" sz="3500" dirty="0" err="1" smtClean="0"/>
              <a:t>Xxxxxxx</a:t>
            </a: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BR" sz="3500" dirty="0" err="1" smtClean="0"/>
              <a:t>Xxxxxxx</a:t>
            </a: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BR" sz="3500" dirty="0" err="1" smtClean="0"/>
              <a:t>Xxxxxxx</a:t>
            </a: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sz="3500" dirty="0"/>
          </a:p>
        </p:txBody>
      </p:sp>
      <p:sp>
        <p:nvSpPr>
          <p:cNvPr id="93" name="Google Shape;93;p13"/>
          <p:cNvSpPr txBox="1"/>
          <p:nvPr/>
        </p:nvSpPr>
        <p:spPr>
          <a:xfrm>
            <a:off x="1625463" y="9927012"/>
            <a:ext cx="11552400" cy="7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n-US" sz="45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sz="1400" dirty="0"/>
          </a:p>
        </p:txBody>
      </p:sp>
      <p:sp>
        <p:nvSpPr>
          <p:cNvPr id="94" name="Google Shape;94;p13"/>
          <p:cNvSpPr txBox="1"/>
          <p:nvPr/>
        </p:nvSpPr>
        <p:spPr>
          <a:xfrm>
            <a:off x="17422289" y="9927012"/>
            <a:ext cx="11552400" cy="7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n-US" sz="4500" b="1" i="0" u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 sz="1400" dirty="0"/>
          </a:p>
        </p:txBody>
      </p:sp>
      <p:sp>
        <p:nvSpPr>
          <p:cNvPr id="95" name="Google Shape;95;p13"/>
          <p:cNvSpPr txBox="1"/>
          <p:nvPr/>
        </p:nvSpPr>
        <p:spPr>
          <a:xfrm>
            <a:off x="17311178" y="24957605"/>
            <a:ext cx="11552400" cy="7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n-US" sz="45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CONSIDERAÇÕES FINAIS</a:t>
            </a:r>
            <a:endParaRPr sz="1400" dirty="0"/>
          </a:p>
        </p:txBody>
      </p:sp>
      <p:sp>
        <p:nvSpPr>
          <p:cNvPr id="96" name="Google Shape;96;p13"/>
          <p:cNvSpPr txBox="1"/>
          <p:nvPr/>
        </p:nvSpPr>
        <p:spPr>
          <a:xfrm>
            <a:off x="17311178" y="29988896"/>
            <a:ext cx="11552400" cy="7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n-US" sz="45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sz="1400" dirty="0"/>
          </a:p>
        </p:txBody>
      </p:sp>
      <p:sp>
        <p:nvSpPr>
          <p:cNvPr id="97" name="Google Shape;97;p13"/>
          <p:cNvSpPr txBox="1"/>
          <p:nvPr/>
        </p:nvSpPr>
        <p:spPr>
          <a:xfrm>
            <a:off x="1625463" y="22840080"/>
            <a:ext cx="11552400" cy="7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n-US" sz="45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OBJETIVOS</a:t>
            </a:r>
            <a:endParaRPr sz="1400" dirty="0"/>
          </a:p>
        </p:txBody>
      </p:sp>
      <p:sp>
        <p:nvSpPr>
          <p:cNvPr id="98" name="Google Shape;98;p13"/>
          <p:cNvSpPr txBox="1"/>
          <p:nvPr/>
        </p:nvSpPr>
        <p:spPr>
          <a:xfrm>
            <a:off x="1625463" y="24996854"/>
            <a:ext cx="11552400" cy="7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en-US" sz="45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MATERIAIS E MÉTODOS</a:t>
            </a:r>
            <a:endParaRPr sz="1400" dirty="0"/>
          </a:p>
        </p:txBody>
      </p:sp>
      <p:sp>
        <p:nvSpPr>
          <p:cNvPr id="99" name="Google Shape;99;p13"/>
          <p:cNvSpPr txBox="1"/>
          <p:nvPr/>
        </p:nvSpPr>
        <p:spPr>
          <a:xfrm>
            <a:off x="1625463" y="23767473"/>
            <a:ext cx="13750800" cy="62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en-US" sz="35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Apresentar</a:t>
            </a:r>
            <a:r>
              <a:rPr lang="en-US" sz="35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5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objetivo</a:t>
            </a:r>
            <a:r>
              <a:rPr lang="en-US" sz="35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geral</a:t>
            </a:r>
            <a:r>
              <a:rPr lang="en-US" sz="35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35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pesquisa</a:t>
            </a:r>
            <a:r>
              <a:rPr lang="en-US" sz="35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dirty="0"/>
          </a:p>
        </p:txBody>
      </p:sp>
      <p:sp>
        <p:nvSpPr>
          <p:cNvPr id="100" name="Google Shape;100;p13"/>
          <p:cNvSpPr txBox="1"/>
          <p:nvPr/>
        </p:nvSpPr>
        <p:spPr>
          <a:xfrm>
            <a:off x="1625463" y="26068771"/>
            <a:ext cx="13750800" cy="223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algn="just">
              <a:buClr>
                <a:schemeClr val="dk1"/>
              </a:buClr>
              <a:buSzPts val="3500"/>
            </a:pPr>
            <a:r>
              <a:rPr lang="pt-BR" sz="3500" dirty="0"/>
              <a:t>U</a:t>
            </a:r>
            <a:r>
              <a:rPr lang="pt-BR" sz="3500" dirty="0" smtClean="0"/>
              <a:t>ma </a:t>
            </a:r>
            <a:r>
              <a:rPr lang="pt-BR" sz="3500" dirty="0"/>
              <a:t>breve descrição objetiva da abordagem experimental, incluindo equipamentos utilizados e o protocolo seguido. Seus métodos devem incluir técnicas usadas tanto para gerar quanto para analisar os </a:t>
            </a:r>
            <a:r>
              <a:rPr lang="pt-BR" sz="3500" dirty="0" smtClean="0"/>
              <a:t>dados.</a:t>
            </a:r>
            <a:endParaRPr lang="pt-BR" sz="3500" dirty="0"/>
          </a:p>
        </p:txBody>
      </p:sp>
      <p:sp>
        <p:nvSpPr>
          <p:cNvPr id="101" name="Google Shape;101;p13"/>
          <p:cNvSpPr txBox="1"/>
          <p:nvPr/>
        </p:nvSpPr>
        <p:spPr>
          <a:xfrm>
            <a:off x="17422289" y="10994210"/>
            <a:ext cx="13750800" cy="2283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Este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tópico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é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destinado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aos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obtidos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pesquisa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utilze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gráficos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Tabelas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figuras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fluxogramas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demais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elementos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ilustrar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seus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principais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r>
              <a:rPr lang="en-US" sz="3600" b="0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lang="en-US" sz="3500" dirty="0">
              <a:solidFill>
                <a:schemeClr val="dk1"/>
              </a:solidFill>
            </a:endParaRPr>
          </a:p>
        </p:txBody>
      </p:sp>
      <p:sp>
        <p:nvSpPr>
          <p:cNvPr id="102" name="Google Shape;102;p13"/>
          <p:cNvSpPr txBox="1"/>
          <p:nvPr/>
        </p:nvSpPr>
        <p:spPr>
          <a:xfrm>
            <a:off x="17422289" y="26387995"/>
            <a:ext cx="13750800" cy="277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BR" sz="3500" dirty="0" err="1" smtClean="0"/>
              <a:t>Xxxxx</a:t>
            </a: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BR" sz="3500" dirty="0" err="1" smtClean="0"/>
              <a:t>Xxxx</a:t>
            </a:r>
            <a:endParaRPr lang="pt-BR" sz="3500" dirty="0" smtClean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endParaRPr lang="pt-BR" sz="35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pt-BR" sz="3500" dirty="0" err="1" smtClean="0"/>
              <a:t>xxxx</a:t>
            </a:r>
            <a:endParaRPr sz="3500" dirty="0"/>
          </a:p>
        </p:txBody>
      </p:sp>
      <p:sp>
        <p:nvSpPr>
          <p:cNvPr id="103" name="Google Shape;103;p13"/>
          <p:cNvSpPr txBox="1"/>
          <p:nvPr/>
        </p:nvSpPr>
        <p:spPr>
          <a:xfrm>
            <a:off x="17422289" y="31445383"/>
            <a:ext cx="13196700" cy="6761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r>
              <a:rPr lang="pt-BR" sz="3500" b="1" dirty="0"/>
              <a:t>Referências</a:t>
            </a:r>
            <a:r>
              <a:rPr lang="pt-BR" sz="3500" dirty="0"/>
              <a:t>:  (formato abaixo) de 02 a 05 referências no mínimo-máximo.</a:t>
            </a:r>
          </a:p>
          <a:p>
            <a:r>
              <a:rPr lang="pt-BR" sz="3500" dirty="0"/>
              <a:t> </a:t>
            </a:r>
          </a:p>
          <a:p>
            <a:r>
              <a:rPr lang="pt-BR" sz="3500" dirty="0"/>
              <a:t>Livros:</a:t>
            </a:r>
          </a:p>
          <a:p>
            <a:r>
              <a:rPr lang="pt-BR" sz="3500" dirty="0"/>
              <a:t> </a:t>
            </a:r>
          </a:p>
          <a:p>
            <a:r>
              <a:rPr lang="pt-BR" sz="3500" dirty="0"/>
              <a:t>SOBRENOME, NOME. </a:t>
            </a:r>
            <a:r>
              <a:rPr lang="pt-BR" sz="3500" b="1" dirty="0"/>
              <a:t>Título do livro</a:t>
            </a:r>
            <a:r>
              <a:rPr lang="pt-BR" sz="3500" dirty="0"/>
              <a:t>. Cidade da Editora: Editora, ano.</a:t>
            </a:r>
          </a:p>
          <a:p>
            <a:r>
              <a:rPr lang="pt-BR" sz="3500" dirty="0"/>
              <a:t> </a:t>
            </a:r>
          </a:p>
          <a:p>
            <a:r>
              <a:rPr lang="pt-BR" sz="3500" dirty="0"/>
              <a:t>Artigos:</a:t>
            </a:r>
          </a:p>
          <a:p>
            <a:r>
              <a:rPr lang="pt-BR" sz="3500" dirty="0"/>
              <a:t> </a:t>
            </a:r>
          </a:p>
          <a:p>
            <a:r>
              <a:rPr lang="pt-BR" sz="3500" dirty="0"/>
              <a:t>SOBRENOME, NOME. título do artigo. Cidade da Revista: </a:t>
            </a:r>
            <a:r>
              <a:rPr lang="pt-BR" sz="3500" b="1" dirty="0"/>
              <a:t>Nome da Revista</a:t>
            </a:r>
            <a:r>
              <a:rPr lang="pt-BR" sz="3500" dirty="0"/>
              <a:t>, Volume, Ano, página inicial e final, ano.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1400" dirty="0"/>
          </a:p>
        </p:txBody>
      </p:sp>
      <p:sp>
        <p:nvSpPr>
          <p:cNvPr id="104" name="Google Shape;104;p13"/>
          <p:cNvSpPr txBox="1"/>
          <p:nvPr/>
        </p:nvSpPr>
        <p:spPr>
          <a:xfrm>
            <a:off x="1517700" y="9103313"/>
            <a:ext cx="29364600" cy="86700"/>
          </a:xfrm>
          <a:prstGeom prst="rect">
            <a:avLst/>
          </a:prstGeom>
          <a:solidFill>
            <a:srgbClr val="F692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5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13"/>
          <p:cNvPicPr preferRelativeResize="0"/>
          <p:nvPr/>
        </p:nvPicPr>
        <p:blipFill rotWithShape="1">
          <a:blip r:embed="rId3">
            <a:alphaModFix/>
          </a:blip>
          <a:srcRect b="27383"/>
          <a:stretch/>
        </p:blipFill>
        <p:spPr>
          <a:xfrm>
            <a:off x="1542925" y="1560673"/>
            <a:ext cx="8568576" cy="4943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3"/>
          <p:cNvPicPr preferRelativeResize="0"/>
          <p:nvPr/>
        </p:nvPicPr>
        <p:blipFill rotWithShape="1">
          <a:blip r:embed="rId4">
            <a:alphaModFix/>
          </a:blip>
          <a:srcRect l="6831" t="36900" r="7981" b="22353"/>
          <a:stretch/>
        </p:blipFill>
        <p:spPr>
          <a:xfrm>
            <a:off x="12602813" y="40097175"/>
            <a:ext cx="7194374" cy="2089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image1.png">
            <a:extLst>
              <a:ext uri="{FF2B5EF4-FFF2-40B4-BE49-F238E27FC236}">
                <a16:creationId xmlns:a16="http://schemas.microsoft.com/office/drawing/2014/main" id="{3E79EF95-F6D2-406D-906B-F49457ACA3E4}"/>
              </a:ext>
            </a:extLst>
          </p:cNvPr>
          <p:cNvPicPr/>
          <p:nvPr/>
        </p:nvPicPr>
        <p:blipFill rotWithShape="1">
          <a:blip r:embed="rId5"/>
          <a:srcRect l="48772" t="7787" r="8612" b="87877"/>
          <a:stretch/>
        </p:blipFill>
        <p:spPr>
          <a:xfrm>
            <a:off x="16199644" y="1403679"/>
            <a:ext cx="14631669" cy="2308446"/>
          </a:xfrm>
          <a:prstGeom prst="rect">
            <a:avLst/>
          </a:prstGeom>
          <a:ln/>
        </p:spPr>
      </p:pic>
      <p:pic>
        <p:nvPicPr>
          <p:cNvPr id="22" name="image1.png">
            <a:extLst>
              <a:ext uri="{FF2B5EF4-FFF2-40B4-BE49-F238E27FC236}">
                <a16:creationId xmlns:a16="http://schemas.microsoft.com/office/drawing/2014/main" id="{B37146A8-5E7A-4C18-A2D9-F995450B68A9}"/>
              </a:ext>
            </a:extLst>
          </p:cNvPr>
          <p:cNvPicPr/>
          <p:nvPr/>
        </p:nvPicPr>
        <p:blipFill rotWithShape="1">
          <a:blip r:embed="rId5"/>
          <a:srcRect l="78966" t="12794" r="9338" b="85307"/>
          <a:stretch/>
        </p:blipFill>
        <p:spPr>
          <a:xfrm>
            <a:off x="27697471" y="3451513"/>
            <a:ext cx="2810407" cy="716557"/>
          </a:xfrm>
          <a:prstGeom prst="rect">
            <a:avLst/>
          </a:prstGeom>
          <a:ln/>
        </p:spPr>
      </p:pic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315986715"/>
              </p:ext>
            </p:extLst>
          </p:nvPr>
        </p:nvGraphicFramePr>
        <p:xfrm>
          <a:off x="1517700" y="28891602"/>
          <a:ext cx="14397306" cy="7455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449508180"/>
              </p:ext>
            </p:extLst>
          </p:nvPr>
        </p:nvGraphicFramePr>
        <p:xfrm>
          <a:off x="17422289" y="14258503"/>
          <a:ext cx="14207638" cy="1028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24" name="Google Shape;101;p13"/>
          <p:cNvSpPr txBox="1"/>
          <p:nvPr/>
        </p:nvSpPr>
        <p:spPr>
          <a:xfrm>
            <a:off x="20093880" y="13406380"/>
            <a:ext cx="10413998" cy="105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2075" tIns="41025" rIns="82075" bIns="410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2800" b="1" i="0" u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Fig. 1</a:t>
            </a:r>
            <a:r>
              <a:rPr lang="en-US" sz="2800" i="0" u="none" dirty="0" smtClean="0">
                <a:solidFill>
                  <a:schemeClr val="dk1"/>
                </a:solidFill>
                <a:sym typeface="Arial"/>
              </a:rPr>
              <a:t>. </a:t>
            </a:r>
            <a:r>
              <a:rPr lang="en-US" sz="2800" i="0" u="none" dirty="0" err="1" smtClean="0">
                <a:solidFill>
                  <a:schemeClr val="dk1"/>
                </a:solidFill>
                <a:sym typeface="Arial"/>
              </a:rPr>
              <a:t>Modelo</a:t>
            </a:r>
            <a:r>
              <a:rPr lang="en-US" sz="2800" i="0" u="none" dirty="0" smtClean="0">
                <a:solidFill>
                  <a:schemeClr val="dk1"/>
                </a:solidFill>
                <a:sym typeface="Arial"/>
              </a:rPr>
              <a:t> de </a:t>
            </a:r>
            <a:r>
              <a:rPr lang="en-US" sz="2800" i="0" u="none" dirty="0" err="1" smtClean="0">
                <a:solidFill>
                  <a:schemeClr val="dk1"/>
                </a:solidFill>
                <a:sym typeface="Arial"/>
              </a:rPr>
              <a:t>Gráfico</a:t>
            </a:r>
            <a:r>
              <a:rPr lang="en-US" sz="2800" i="0" u="none" dirty="0" smtClean="0">
                <a:solidFill>
                  <a:schemeClr val="dk1"/>
                </a:solidFill>
                <a:sym typeface="Arial"/>
              </a:rPr>
              <a:t> IV </a:t>
            </a:r>
            <a:r>
              <a:rPr lang="en-US" sz="2800" i="0" u="none" dirty="0" err="1" smtClean="0">
                <a:solidFill>
                  <a:schemeClr val="dk1"/>
                </a:solidFill>
                <a:sym typeface="Arial"/>
              </a:rPr>
              <a:t>Mostra</a:t>
            </a:r>
            <a:r>
              <a:rPr lang="en-US" sz="2800" i="0" u="none" dirty="0" smtClean="0">
                <a:solidFill>
                  <a:schemeClr val="dk1"/>
                </a:solidFill>
                <a:sym typeface="Arial"/>
              </a:rPr>
              <a:t> </a:t>
            </a:r>
            <a:r>
              <a:rPr lang="en-US" sz="2800" i="0" u="none" dirty="0" err="1" smtClean="0">
                <a:solidFill>
                  <a:schemeClr val="dk1"/>
                </a:solidFill>
                <a:sym typeface="Arial"/>
              </a:rPr>
              <a:t>Científica</a:t>
            </a:r>
            <a:r>
              <a:rPr lang="en-US" sz="2800" i="0" u="none" dirty="0" smtClean="0">
                <a:solidFill>
                  <a:schemeClr val="dk1"/>
                </a:solidFill>
                <a:sym typeface="Arial"/>
              </a:rPr>
              <a:t> </a:t>
            </a:r>
            <a:r>
              <a:rPr lang="en-US" sz="2800" i="0" u="none" dirty="0" err="1" smtClean="0">
                <a:solidFill>
                  <a:schemeClr val="dk1"/>
                </a:solidFill>
                <a:sym typeface="Arial"/>
              </a:rPr>
              <a:t>UniSapiens</a:t>
            </a:r>
            <a:r>
              <a:rPr lang="en-US" sz="2800" i="0" u="none" dirty="0" smtClean="0">
                <a:solidFill>
                  <a:schemeClr val="dk1"/>
                </a:solidFill>
                <a:sym typeface="Arial"/>
              </a:rPr>
              <a:t>.</a:t>
            </a:r>
            <a:endParaRPr lang="en-US" sz="2800" i="0" u="none" dirty="0" smtClean="0">
              <a:solidFill>
                <a:schemeClr val="dk1"/>
              </a:solidFill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lang="en-US" sz="350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Letreiro">
      <a:dk1>
        <a:srgbClr val="000000"/>
      </a:dk1>
      <a:lt1>
        <a:srgbClr val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211</Words>
  <Application>Microsoft Office PowerPoint</Application>
  <PresentationFormat>Personalizar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Matheus Lucas Maciel Leal</cp:lastModifiedBy>
  <cp:revision>7</cp:revision>
  <dcterms:modified xsi:type="dcterms:W3CDTF">2023-10-25T18:47:14Z</dcterms:modified>
</cp:coreProperties>
</file>